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8C48-ACFB-4574-8CF3-3371D6CBA569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0590760-9D8F-49F2-AD5D-5BD49BC13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3B87-2BA7-4606-98D4-2DE0A06CAD11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1ED7-7B40-4EBF-AB0B-9361FE3A6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CA5F-4DFA-4248-BF36-B7CE53A05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22EB-2D40-4C71-A237-8F2F426EF617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4CAE-6808-4294-811C-139BFF08FB80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D9A5-1CFA-4536-A6C8-4D8FF86BF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B586F-87A2-428E-A1EA-70FCEBF18948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B388E72-4BDF-483B-8D9C-8C099BB75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3C46E-C568-4A91-98AC-D40554BCA0D0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9D46-69FB-49FF-8E67-5BECAE3DB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E7C7-D85D-4942-A7E9-E6D83A9185AC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2CE0586-975C-46C0-9B7D-D00506C52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23B7-3A51-4540-BF81-CB74E045C8C3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43C2-23A6-4675-A24D-8F196813A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F671-9143-4907-8198-DAA878567420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D0520D-0830-4947-A1BC-6FB1C1981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0B3897D-AB0E-4902-98DA-BAAA14F08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F33-810A-487C-9521-24AC87A489F9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1CFDA-5861-4C68-90D3-DAF4E3A22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3090A-C2CC-4747-AF8A-0D7A08941878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7E3831-0E78-4093-9402-400F029665B3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0CB561-AABE-4F95-B3E7-26E099545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CF6DA4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file.mobilmusic.ru/62/d5/5b/832602.gi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asfoto.narod.ru/images/juki/330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ЛЕТО</a:t>
            </a:r>
            <a:endParaRPr lang="ru-RU" sz="2800" dirty="0"/>
          </a:p>
        </p:txBody>
      </p:sp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ИГРЫ ДЛЯ ПАЛЬЧИКОВ</a:t>
            </a:r>
          </a:p>
        </p:txBody>
      </p:sp>
      <p:pic>
        <p:nvPicPr>
          <p:cNvPr id="3074" name="Picture 2" descr="Картинка 4 из 753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56992"/>
            <a:ext cx="496855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Лето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b="1" i="1" smtClean="0">
                <a:solidFill>
                  <a:srgbClr val="00B050"/>
                </a:solidFill>
              </a:rPr>
              <a:t>Сколько солнца,</a:t>
            </a:r>
          </a:p>
          <a:p>
            <a:r>
              <a:rPr lang="ru-RU" b="1" i="1" smtClean="0">
                <a:solidFill>
                  <a:srgbClr val="00B050"/>
                </a:solidFill>
              </a:rPr>
              <a:t>Сколько света,</a:t>
            </a:r>
          </a:p>
          <a:p>
            <a:r>
              <a:rPr lang="ru-RU" b="1" i="1" smtClean="0">
                <a:solidFill>
                  <a:srgbClr val="00B050"/>
                </a:solidFill>
              </a:rPr>
              <a:t>Сколько зелени кругом.</a:t>
            </a:r>
          </a:p>
          <a:p>
            <a:r>
              <a:rPr lang="ru-RU" b="1" i="1" smtClean="0">
                <a:solidFill>
                  <a:srgbClr val="00B050"/>
                </a:solidFill>
              </a:rPr>
              <a:t>Что же это?</a:t>
            </a:r>
          </a:p>
          <a:p>
            <a:r>
              <a:rPr lang="ru-RU" b="1" i="1" smtClean="0">
                <a:solidFill>
                  <a:srgbClr val="00B050"/>
                </a:solidFill>
              </a:rPr>
              <a:t> Это лето</a:t>
            </a:r>
          </a:p>
          <a:p>
            <a:r>
              <a:rPr lang="ru-RU" b="1" i="1" smtClean="0">
                <a:solidFill>
                  <a:srgbClr val="00B050"/>
                </a:solidFill>
              </a:rPr>
              <a:t>И оно спешит к нам в дом.</a:t>
            </a:r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ru-RU" b="1" smtClean="0"/>
              <a:t>Пальчики шагают поочерёдно, начиная с большого.</a:t>
            </a:r>
          </a:p>
        </p:txBody>
      </p:sp>
      <p:pic>
        <p:nvPicPr>
          <p:cNvPr id="1026" name="Picture 2" descr="http://im5-tub-ru.yandex.net/i?id=3431082-10-16f-35450&amp;n=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2390750" cy="1772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mtClean="0"/>
              <a:t>Жук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4038600" cy="4681537"/>
          </a:xfrm>
        </p:spPr>
        <p:txBody>
          <a:bodyPr/>
          <a:lstStyle/>
          <a:p>
            <a:r>
              <a:rPr lang="ru-RU" sz="3200" i="1" smtClean="0"/>
              <a:t>Жу-жу</a:t>
            </a:r>
            <a:r>
              <a:rPr lang="en-US" sz="3200" i="1" smtClean="0"/>
              <a:t> </a:t>
            </a:r>
            <a:r>
              <a:rPr lang="ru-RU" sz="3200" i="1" smtClean="0"/>
              <a:t>,</a:t>
            </a:r>
            <a:r>
              <a:rPr lang="en-US" sz="3200" i="1" smtClean="0"/>
              <a:t> </a:t>
            </a:r>
            <a:r>
              <a:rPr lang="ru-RU" sz="3200" i="1" smtClean="0"/>
              <a:t>жу-жу</a:t>
            </a:r>
            <a:r>
              <a:rPr lang="en-US" sz="3200" i="1" smtClean="0"/>
              <a:t>              </a:t>
            </a:r>
            <a:r>
              <a:rPr lang="ru-RU" sz="3200" i="1" smtClean="0"/>
              <a:t>я на веточке </a:t>
            </a:r>
            <a:r>
              <a:rPr lang="en-US" sz="3200" i="1" smtClean="0"/>
              <a:t>   </a:t>
            </a:r>
            <a:r>
              <a:rPr lang="ru-RU" sz="3200" i="1" smtClean="0"/>
              <a:t>сижу,</a:t>
            </a:r>
            <a:r>
              <a:rPr lang="en-US" sz="3200" i="1" smtClean="0"/>
              <a:t>   </a:t>
            </a:r>
            <a:endParaRPr lang="ru-RU" sz="3200" i="1" smtClean="0"/>
          </a:p>
          <a:p>
            <a:r>
              <a:rPr lang="ru-RU" sz="3200" i="1" smtClean="0"/>
              <a:t>Я живу</a:t>
            </a:r>
            <a:r>
              <a:rPr lang="en-US" sz="3200" i="1" smtClean="0"/>
              <a:t>-</a:t>
            </a:r>
            <a:r>
              <a:rPr lang="ru-RU" sz="3200" i="1" smtClean="0"/>
              <a:t> не тужу,</a:t>
            </a:r>
          </a:p>
          <a:p>
            <a:r>
              <a:rPr lang="ru-RU" sz="3200" i="1" smtClean="0"/>
              <a:t>И</a:t>
            </a:r>
            <a:r>
              <a:rPr lang="en-US" sz="3200" i="1" smtClean="0"/>
              <a:t> </a:t>
            </a:r>
            <a:r>
              <a:rPr lang="ru-RU" sz="3200" i="1" smtClean="0"/>
              <a:t>жужжу,</a:t>
            </a:r>
            <a:r>
              <a:rPr lang="en-US" sz="3200" i="1" smtClean="0"/>
              <a:t> </a:t>
            </a:r>
            <a:r>
              <a:rPr lang="ru-RU" sz="3200" i="1" smtClean="0"/>
              <a:t>жужжу,</a:t>
            </a:r>
            <a:r>
              <a:rPr lang="en-US" sz="3200" i="1" smtClean="0"/>
              <a:t> </a:t>
            </a:r>
            <a:r>
              <a:rPr lang="ru-RU" sz="3200" i="1" smtClean="0"/>
              <a:t>жужжу.</a:t>
            </a:r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ru-RU" smtClean="0"/>
              <a:t>Автоматизация звука Ж</a:t>
            </a:r>
          </a:p>
          <a:p>
            <a:r>
              <a:rPr lang="ru-RU" smtClean="0"/>
              <a:t>Ритмичные удары в ладоши.</a:t>
            </a:r>
          </a:p>
        </p:txBody>
      </p:sp>
      <p:pic>
        <p:nvPicPr>
          <p:cNvPr id="1026" name="Picture 2" descr="http://nasfoto.narod.ru/images/juki/thumbnails/thumb3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744416" cy="327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76" y="188640"/>
            <a:ext cx="8534400" cy="758825"/>
          </a:xfr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C000"/>
                </a:solidFill>
              </a:rPr>
              <a:t>Дождик</a:t>
            </a: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  <a:solidFill>
            <a:srgbClr val="00B0F0"/>
          </a:solidFill>
        </p:spPr>
        <p:txBody>
          <a:bodyPr/>
          <a:lstStyle/>
          <a:p>
            <a:r>
              <a:rPr lang="ru-RU" smtClean="0"/>
              <a:t>Летний дождик- тёплый душ,</a:t>
            </a:r>
          </a:p>
          <a:p>
            <a:r>
              <a:rPr lang="ru-RU" smtClean="0"/>
              <a:t>На ветру искрится!</a:t>
            </a:r>
          </a:p>
          <a:p>
            <a:r>
              <a:rPr lang="ru-RU" smtClean="0"/>
              <a:t>Оставляет море луж,</a:t>
            </a:r>
          </a:p>
          <a:p>
            <a:r>
              <a:rPr lang="ru-RU" smtClean="0"/>
              <a:t>Чтобы всем напиться!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  <a:solidFill>
            <a:srgbClr val="00B0F0"/>
          </a:solidFill>
        </p:spPr>
        <p:txBody>
          <a:bodyPr/>
          <a:lstStyle/>
          <a:p>
            <a:r>
              <a:rPr lang="ru-RU" smtClean="0"/>
              <a:t>Пальчики имитируют падающие капельки,</a:t>
            </a:r>
          </a:p>
          <a:p>
            <a:r>
              <a:rPr lang="ru-RU" smtClean="0"/>
              <a:t>Дуем на ладошки,</a:t>
            </a:r>
          </a:p>
          <a:p>
            <a:r>
              <a:rPr lang="ru-RU" smtClean="0"/>
              <a:t>Рисуем в воздухе лужу,</a:t>
            </a:r>
          </a:p>
          <a:p>
            <a:r>
              <a:rPr lang="ru-RU" smtClean="0"/>
              <a:t>Выполняем язычком «лакающие» движения.</a:t>
            </a:r>
          </a:p>
        </p:txBody>
      </p:sp>
      <p:pic>
        <p:nvPicPr>
          <p:cNvPr id="16386" name="Picture 2" descr="http://im2-tub-ru.yandex.net/i?id=385012624-2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7032"/>
            <a:ext cx="3516982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Лисички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Золотистые лисички-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Любопытные сестрички.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Ходят в рыженьких беретах,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Осень в лес приносят летом.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12875"/>
            <a:ext cx="4038600" cy="46815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Ладошки  сомкнуты, ходят только   пальчики , начиная от большого к мизинцу, и обратно до конца текста.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7410" name="Picture 2" descr="http://im6-tub-ru.yandex.net/i?id=287552199-3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861048"/>
            <a:ext cx="266429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</TotalTime>
  <Words>143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Официальная</vt:lpstr>
      <vt:lpstr>ИГРЫ ДЛЯ ПАЛЬЧИКОВ</vt:lpstr>
      <vt:lpstr>Лето</vt:lpstr>
      <vt:lpstr>Жук</vt:lpstr>
      <vt:lpstr>Дождик</vt:lpstr>
      <vt:lpstr>Лисички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ПАЛЬЧИКОВ</dc:title>
  <dc:creator>User</dc:creator>
  <cp:lastModifiedBy>User</cp:lastModifiedBy>
  <cp:revision>8</cp:revision>
  <dcterms:created xsi:type="dcterms:W3CDTF">2012-05-03T16:21:57Z</dcterms:created>
  <dcterms:modified xsi:type="dcterms:W3CDTF">2020-05-18T06:19:32Z</dcterms:modified>
</cp:coreProperties>
</file>