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3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9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0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0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0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66"/>
            </a:gs>
            <a:gs pos="45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581A-9A91-4A7F-B3D0-54487E781157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D35F-2363-413F-A329-F3A3566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wixstatic.com/media/ea6a2f_be6c19d68884426098719966dee0c3b1.jpg_srz_1795_1205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9714" y="4987637"/>
            <a:ext cx="5213268" cy="10301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Автор: учитель – логопед  </a:t>
            </a:r>
            <a:endParaRPr lang="ru-RU" dirty="0" smtClean="0"/>
          </a:p>
          <a:p>
            <a:r>
              <a:rPr lang="ru-RU" dirty="0" smtClean="0"/>
              <a:t>детского </a:t>
            </a:r>
            <a:r>
              <a:rPr lang="ru-RU" dirty="0"/>
              <a:t>сада № 63 </a:t>
            </a:r>
            <a:endParaRPr lang="ru-RU" dirty="0" smtClean="0"/>
          </a:p>
          <a:p>
            <a:r>
              <a:rPr lang="ru-RU" dirty="0" err="1" smtClean="0"/>
              <a:t>О.Г.Паркина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5444" y="1989392"/>
            <a:ext cx="77813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ТРАНСПОРТ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55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topnot.ru/uploads/images/a/n/n/anna_sedokova_privikau_record_mix_kachaj_hiti_radio_record_club277.jp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://topnot.ru/uploads/images/a/n/n/anna_sedokova_privikau_record_mix_kachaj_hiti_radio_record_club277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873828" y="376064"/>
            <a:ext cx="6214753" cy="9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Назовите</a:t>
            </a:r>
            <a:r>
              <a:rPr lang="ru-RU" b="1" dirty="0" smtClean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CC0066"/>
                </a:solidFill>
              </a:rPr>
              <a:t> </a:t>
            </a:r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транспорт</a:t>
            </a:r>
            <a:endParaRPr lang="ru-RU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570"/>
          <a:stretch/>
        </p:blipFill>
        <p:spPr>
          <a:xfrm>
            <a:off x="1065785" y="1603170"/>
            <a:ext cx="10611436" cy="46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topnot.ru/uploads/images/a/n/n/anna_sedokova_privikau_record_mix_kachaj_hiti_radio_record_club277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6251698" y="120640"/>
            <a:ext cx="6214753" cy="9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Виды транспорта</a:t>
            </a:r>
            <a:endParaRPr lang="ru-RU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0" y="2781742"/>
            <a:ext cx="5435010" cy="4076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" y="0"/>
            <a:ext cx="6614209" cy="49606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810" y="4876046"/>
            <a:ext cx="160364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8" t="26901" r="20060" b="24678"/>
          <a:stretch/>
        </p:blipFill>
        <p:spPr>
          <a:xfrm>
            <a:off x="7572269" y="1662720"/>
            <a:ext cx="900000" cy="93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22845" r="27681" b="21717"/>
          <a:stretch/>
        </p:blipFill>
        <p:spPr>
          <a:xfrm>
            <a:off x="1537347" y="4899745"/>
            <a:ext cx="930381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39532" r="23509" b="31930"/>
          <a:stretch/>
        </p:blipFill>
        <p:spPr>
          <a:xfrm>
            <a:off x="2578314" y="4889931"/>
            <a:ext cx="1844263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2822" y="1336066"/>
            <a:ext cx="1496839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3B89C5"/>
              </a:clrFrom>
              <a:clrTo>
                <a:srgbClr val="3B89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5" y="5878751"/>
            <a:ext cx="1288419" cy="9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2381" r="18615" b="41818"/>
          <a:stretch/>
        </p:blipFill>
        <p:spPr>
          <a:xfrm>
            <a:off x="1887338" y="6081486"/>
            <a:ext cx="1557664" cy="666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6" t="20433" r="24590" b="31429"/>
          <a:stretch/>
        </p:blipFill>
        <p:spPr>
          <a:xfrm>
            <a:off x="4751331" y="4751797"/>
            <a:ext cx="1080000" cy="10722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718" r="21342" b="41645"/>
          <a:stretch/>
        </p:blipFill>
        <p:spPr>
          <a:xfrm>
            <a:off x="3419989" y="5799745"/>
            <a:ext cx="1242858" cy="9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800" y="5789931"/>
            <a:ext cx="210219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944 L 0.01693 -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00287 -0.634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26 0.00047 L -0.06654 -0.1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73 -0.09398 L -0.06953 0.41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49011 -0.0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59779 -0.081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83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16719 -0.258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55078 -0.04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293 -0.64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14518 0.31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topnot.ru/uploads/images/a/n/n/anna_sedokova_privikau_record_mix_kachaj_hiti_radio_record_club277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488906" y="120570"/>
            <a:ext cx="9176987" cy="9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Деление на слоги</a:t>
            </a:r>
            <a:endParaRPr lang="ru-RU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8" t="26901" r="20060" b="24678"/>
          <a:stretch/>
        </p:blipFill>
        <p:spPr>
          <a:xfrm>
            <a:off x="0" y="4978739"/>
            <a:ext cx="1806627" cy="18792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96" y="1245476"/>
            <a:ext cx="900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61795" y="1289005"/>
            <a:ext cx="1800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17399" y="1317817"/>
            <a:ext cx="2520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25176" y="1364865"/>
            <a:ext cx="3600000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61795" y="1074510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45749" y="1112015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23953" y="1104739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202033" y="1141348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15451" y="1141348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073485" y="1125582"/>
            <a:ext cx="0" cy="678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877" y="5031299"/>
            <a:ext cx="2799836" cy="157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3B89C5"/>
              </a:clrFrom>
              <a:clrTo>
                <a:srgbClr val="3B89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115" y="5151264"/>
            <a:ext cx="2260534" cy="157905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30476" r="8875" b="23809"/>
          <a:stretch/>
        </p:blipFill>
        <p:spPr>
          <a:xfrm>
            <a:off x="6246767" y="5075563"/>
            <a:ext cx="2745506" cy="16856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718" r="21342" b="41645"/>
          <a:stretch/>
        </p:blipFill>
        <p:spPr>
          <a:xfrm>
            <a:off x="8674534" y="5137620"/>
            <a:ext cx="2156353" cy="15614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52" y="4685872"/>
            <a:ext cx="2833522" cy="20444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4" t="36537" r="23810" b="16191"/>
          <a:stretch/>
        </p:blipFill>
        <p:spPr>
          <a:xfrm>
            <a:off x="8311893" y="3994149"/>
            <a:ext cx="2442525" cy="19670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2" t="31862" r="11082" b="37143"/>
          <a:stretch/>
        </p:blipFill>
        <p:spPr>
          <a:xfrm>
            <a:off x="638084" y="3739242"/>
            <a:ext cx="2847422" cy="149468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8397" y="4031937"/>
            <a:ext cx="2886984" cy="123599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22845" r="27681" b="21717"/>
          <a:stretch/>
        </p:blipFill>
        <p:spPr>
          <a:xfrm>
            <a:off x="6279957" y="3357525"/>
            <a:ext cx="2262739" cy="2188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54" y="4012975"/>
            <a:ext cx="3053554" cy="27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77812 -0.468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6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364 -0.487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18867 -0.512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37148 -0.495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71328 -0.55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64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6081 -0.469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7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7669 -0.323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7383 -0.345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1367 -0.328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0351 -0.24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8805" y="926276"/>
            <a:ext cx="8344395" cy="8075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Четвертый лишний.</a:t>
            </a:r>
            <a:r>
              <a:rPr lang="ru-RU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a:rPr>
              <a:t/>
            </a:r>
            <a:br>
              <a:rPr lang="ru-RU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64" y="1479703"/>
            <a:ext cx="2047483" cy="1149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0" t="32381" r="18615" b="41818"/>
          <a:stretch/>
        </p:blipFill>
        <p:spPr>
          <a:xfrm>
            <a:off x="2895348" y="1662056"/>
            <a:ext cx="2102016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6" t="20433" r="24590" b="31429"/>
          <a:stretch/>
        </p:blipFill>
        <p:spPr>
          <a:xfrm>
            <a:off x="5720879" y="1006314"/>
            <a:ext cx="1634159" cy="1622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2" t="31862" r="11082" b="37143"/>
          <a:stretch/>
        </p:blipFill>
        <p:spPr>
          <a:xfrm>
            <a:off x="8156858" y="1049177"/>
            <a:ext cx="2882078" cy="1512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22845" r="27681" b="21717"/>
          <a:stretch/>
        </p:blipFill>
        <p:spPr>
          <a:xfrm>
            <a:off x="662748" y="4199101"/>
            <a:ext cx="1799899" cy="1741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718" r="21342" b="41645"/>
          <a:stretch/>
        </p:blipFill>
        <p:spPr>
          <a:xfrm>
            <a:off x="3226956" y="4134282"/>
            <a:ext cx="2493923" cy="1805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804" y="3951351"/>
            <a:ext cx="2703405" cy="1950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3B89C5"/>
              </a:clrFrom>
              <a:clrTo>
                <a:srgbClr val="3B89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558" y="4027975"/>
            <a:ext cx="2682686" cy="18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71"/>
          <a:stretch/>
        </p:blipFill>
        <p:spPr>
          <a:xfrm>
            <a:off x="3878121" y="1149637"/>
            <a:ext cx="4733925" cy="4484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23"/>
          <a:stretch/>
        </p:blipFill>
        <p:spPr>
          <a:xfrm>
            <a:off x="9430804" y="4594162"/>
            <a:ext cx="966040" cy="900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47653" y="137993"/>
            <a:ext cx="9144000" cy="98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CC0066"/>
                </a:solidFill>
              </a:rPr>
              <a:t>Посчитаем.</a:t>
            </a:r>
            <a:endParaRPr lang="ru-RU" sz="540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356" y="1284197"/>
            <a:ext cx="1015524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69" y="4402023"/>
            <a:ext cx="902684" cy="9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13" y="1488928"/>
            <a:ext cx="1106616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558" y="1393925"/>
            <a:ext cx="3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3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334" y="1917145"/>
            <a:ext cx="3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4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5557" y="2388928"/>
            <a:ext cx="3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5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5556" y="4322817"/>
            <a:ext cx="36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3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5556" y="485755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2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5556" y="539229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1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1653" y="11496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891653" y="16555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4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21639" y="212731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5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99507" y="451342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2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99507" y="50511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914978" y="556339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4</a:t>
            </a:r>
            <a:endParaRPr lang="ru-RU" sz="2800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9" y="2674800"/>
            <a:ext cx="1047750" cy="1047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6" y="5494162"/>
            <a:ext cx="1047750" cy="1047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11" y="2388928"/>
            <a:ext cx="1047750" cy="1047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05" y="5603896"/>
            <a:ext cx="1047750" cy="10477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70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1" grpId="0"/>
      <p:bldP spid="2" grpId="0"/>
      <p:bldP spid="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35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Назовите транспорт</vt:lpstr>
      <vt:lpstr>Виды транспорта</vt:lpstr>
      <vt:lpstr>Деление на слоги</vt:lpstr>
      <vt:lpstr>Четвертый лишний.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SS</cp:lastModifiedBy>
  <cp:revision>33</cp:revision>
  <dcterms:created xsi:type="dcterms:W3CDTF">2017-01-23T16:45:17Z</dcterms:created>
  <dcterms:modified xsi:type="dcterms:W3CDTF">2018-10-27T05:53:11Z</dcterms:modified>
</cp:coreProperties>
</file>