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9" r:id="rId2"/>
    <p:sldId id="260" r:id="rId3"/>
    <p:sldId id="261" r:id="rId4"/>
    <p:sldId id="262" r:id="rId5"/>
    <p:sldId id="263" r:id="rId6"/>
    <p:sldId id="265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3" d="100"/>
          <a:sy n="43" d="100"/>
        </p:scale>
        <p:origin x="-117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81646-BD7A-417C-BE2B-BB6B2FED8E03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DF292-7E80-4488-A2B6-313633821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107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A02A-03B2-42FE-A38E-AE7E57010D22}" type="datetime1">
              <a:rPr lang="ru-RU" smtClean="0"/>
              <a:t>31.10.2018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235F-F748-4C70-93B7-F0AA0A7E6FBF}" type="datetime1">
              <a:rPr lang="ru-RU" smtClean="0"/>
              <a:t>31.10.2018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8405-2D28-465F-8875-1ACD18952492}" type="datetime1">
              <a:rPr lang="ru-RU" smtClean="0"/>
              <a:t>31.10.2018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E673-5F54-4C48-8B84-7B37ECBA89A3}" type="datetime1">
              <a:rPr lang="ru-RU" smtClean="0"/>
              <a:t>31.10.2018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215B9-4C8D-46B8-963E-6E8214C7FFE7}" type="datetime1">
              <a:rPr lang="ru-RU" smtClean="0"/>
              <a:t>31.10.2018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7DDB-6114-495D-A7A2-C0D7E5F03EEA}" type="datetime1">
              <a:rPr lang="ru-RU" smtClean="0"/>
              <a:t>31.10.2018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1A33-EA35-4DD5-88E8-F0FE5B060D74}" type="datetime1">
              <a:rPr lang="ru-RU" smtClean="0"/>
              <a:t>31.10.2018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12E8-C985-4002-B3C1-9659B584E708}" type="datetime1">
              <a:rPr lang="ru-RU" smtClean="0"/>
              <a:t>31.10.2018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9122-DB26-48E9-8A32-E3EBD0516B74}" type="datetime1">
              <a:rPr lang="ru-RU" smtClean="0"/>
              <a:t>31.10.2018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F76D-534C-4081-9DC2-F3A54691F9BE}" type="datetime1">
              <a:rPr lang="ru-RU" smtClean="0"/>
              <a:t>31.10.2018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11BD-B5C4-49C4-92EE-326C7FC2727F}" type="datetime1">
              <a:rPr lang="ru-RU" smtClean="0"/>
              <a:t>31.10.2018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13B32E8-3166-44B9-94BE-7C6377D64FE3}" type="datetime1">
              <a:rPr lang="ru-RU" smtClean="0"/>
              <a:t>31.10.2018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512511" cy="2808312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игр на развитие слоговой структуры слова.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Alexey Ulyanitsky\Desktop\57ad522863d0d41b382afb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399" y="3191911"/>
            <a:ext cx="5616624" cy="34328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203848" y="6244440"/>
            <a:ext cx="3352801" cy="365125"/>
          </a:xfrm>
        </p:spPr>
        <p:txBody>
          <a:bodyPr/>
          <a:lstStyle/>
          <a:p>
            <a:pPr algn="ctr"/>
            <a:r>
              <a:rPr lang="ru-RU" dirty="0" smtClean="0"/>
              <a:t>92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462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692696"/>
            <a:ext cx="5112568" cy="547260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«Слоговые кубики»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упражнять в синтезе двухсложных слов.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кубики с картинками и буквами.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дети должны собрать слова из двух частей.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«Цепочка слов»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закреплять умение анализировать и синтезировать двух- трёхсложные слова.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карточки с разделёнными на части картинками и словами.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дети выкладывают цепочку из слов (картинок) по типу домино.</a:t>
            </a:r>
          </a:p>
        </p:txBody>
      </p:sp>
      <p:pic>
        <p:nvPicPr>
          <p:cNvPr id="2050" name="Picture 2" descr="C:\Users\Alexey Ulyanitsky\Desktop\i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3816424" cy="42484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203848" y="6165304"/>
            <a:ext cx="3352801" cy="365125"/>
          </a:xfrm>
        </p:spPr>
        <p:txBody>
          <a:bodyPr/>
          <a:lstStyle/>
          <a:p>
            <a:pPr algn="ctr"/>
            <a:r>
              <a:rPr lang="ru-RU" dirty="0" smtClean="0"/>
              <a:t>93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601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731520"/>
            <a:ext cx="5904656" cy="5145752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Логокуб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упражнять в слоговом анализе одно- двух- и трёхсложных слов.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куб, набор предметных картинок, карточки с цифрами.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дети выбирают из общего набора картинок те, которые соответствуют заданному количеству слогов и закрепляют их на определённой грани куба.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«Поезд»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учить подбирать слова с заданной слоговой схемой.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поезд с вагончиками, набор предметных картинок, схемы слоговой структуры слов.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детям предлагается помочь «рассадить пассажиров» в вагоны в соответствии с количеством слогов.</a:t>
            </a:r>
          </a:p>
          <a:p>
            <a:endParaRPr lang="ru-RU" dirty="0"/>
          </a:p>
        </p:txBody>
      </p:sp>
      <p:pic>
        <p:nvPicPr>
          <p:cNvPr id="3074" name="Picture 2" descr="C:\Users\Alexey Ulyanitsky\Desktop\i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3347863" cy="32403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447511" y="6165304"/>
            <a:ext cx="3352801" cy="365125"/>
          </a:xfrm>
        </p:spPr>
        <p:txBody>
          <a:bodyPr/>
          <a:lstStyle/>
          <a:p>
            <a:pPr algn="ctr"/>
            <a:r>
              <a:rPr lang="ru-RU" dirty="0" smtClean="0"/>
              <a:t>94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484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548680"/>
            <a:ext cx="5040560" cy="5649808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«Пирамида»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закреплять умение анализировать слоговой состав слова.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набор предметных картинок.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ребёнок должен расположить картинки в заданной последовательности: одно вверху – с односложным словом, два в середине – с двухсложными словами, три внизу – с трёхсложными словами.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«Наведём порядок»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совершенствовать слоговой анализ и синтез.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набор карточек со слогами на тонированной бумаге.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дети выбирают из общего количества слоги и расставляют их в нужном порядке.</a:t>
            </a:r>
          </a:p>
          <a:p>
            <a:endParaRPr lang="ru-RU" dirty="0"/>
          </a:p>
        </p:txBody>
      </p:sp>
      <p:pic>
        <p:nvPicPr>
          <p:cNvPr id="4098" name="Picture 2" descr="C:\Users\Alexey Ulyanitsky\Desktop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960440" cy="38164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059832" y="6165304"/>
            <a:ext cx="3352801" cy="365125"/>
          </a:xfrm>
        </p:spPr>
        <p:txBody>
          <a:bodyPr/>
          <a:lstStyle/>
          <a:p>
            <a:pPr algn="ctr"/>
            <a:r>
              <a:rPr lang="ru-RU" dirty="0" smtClean="0"/>
              <a:t>95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465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5472608" cy="648072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«Собери слово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учить синтезировать двух- трёхсложные слова.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карточки со слогами на тонированной бумаге.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упражнения: каждый ребёнок выкладывает по одному слову. Затем обмениваются набором карточек и игра продолжается.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«Подбери слово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закреплять умение анализировать слоговую структуру слов.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предметные картинки, карточки со схемами слоговой структуры. Карточки со словами (для читающих детей).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упражнения: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1. Ребёнок подбирает схемы к картинкам.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2. Ребёнок подбирает картинки к схемам.</a:t>
            </a:r>
          </a:p>
        </p:txBody>
      </p:sp>
      <p:pic>
        <p:nvPicPr>
          <p:cNvPr id="5122" name="Picture 2" descr="C:\Users\Alexey Ulyanitsky\Desktop\05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3600400" cy="3384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059832" y="6165304"/>
            <a:ext cx="3352801" cy="365125"/>
          </a:xfrm>
        </p:spPr>
        <p:txBody>
          <a:bodyPr/>
          <a:lstStyle/>
          <a:p>
            <a:pPr algn="ctr"/>
            <a:r>
              <a:rPr lang="ru-RU" dirty="0" smtClean="0"/>
              <a:t>96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417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548680"/>
            <a:ext cx="5040560" cy="561662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«Кто больше»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совершенствовать умение синтезировать слова из слогов.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набор карточек со слогами на бумаге одного цвета.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из общего количества слогов дети выкладывают как можно больше вариантов слов.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«Поднимись по лесенке».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Необходимо, проговаривая слово по слогам, подниматься пальчиками по ступенькам игрушечной лесенки. Слова могут быть предложены устно или изображены на картинке.</a:t>
            </a:r>
          </a:p>
          <a:p>
            <a:endParaRPr lang="ru-RU" dirty="0"/>
          </a:p>
        </p:txBody>
      </p:sp>
      <p:pic>
        <p:nvPicPr>
          <p:cNvPr id="6147" name="Picture 3" descr="C:\Users\Alexey Ulyanitsky\Desktop\ml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960441" cy="39604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466077" y="6165304"/>
            <a:ext cx="3352801" cy="365125"/>
          </a:xfrm>
        </p:spPr>
        <p:txBody>
          <a:bodyPr/>
          <a:lstStyle/>
          <a:p>
            <a:pPr algn="ctr"/>
            <a:r>
              <a:rPr lang="ru-RU" dirty="0" smtClean="0"/>
              <a:t>97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22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5400600" cy="55778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«Почтальон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 каждого ребёнка «телеграмма», на которой напечатан определённый слог и точками указано количество гласных и, соответственно, слогов в слове. На партах разложены картинки. Каждый ребёнок должен найти картинку не только с нужным слогом, но и с нужным количеством слогов. Например, для «телеграммы» подобраны картинки: луна, бананы, тюльпан, пенал.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«Игра с мячом».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Необходимо ударить мячом об пол (или невысоко подкинуть мяч) столько раз, сколько слогов в слове. Удары (или подкидывания) сопровождаются чётким произнесением слогов.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62415"/>
            <a:ext cx="3744417" cy="4898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987824" y="6165304"/>
            <a:ext cx="3352801" cy="365125"/>
          </a:xfrm>
        </p:spPr>
        <p:txBody>
          <a:bodyPr/>
          <a:lstStyle/>
          <a:p>
            <a:pPr algn="ctr"/>
            <a:r>
              <a:rPr lang="ru-RU" dirty="0" smtClean="0"/>
              <a:t>98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1177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80</TotalTime>
  <Words>88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Картотека игр на развитие слоговой структуры слова.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Картотека игр на развитие слоговой структуры слова.</dc:title>
  <dc:creator>Alexey Ulyanitsky</dc:creator>
  <cp:lastModifiedBy>User</cp:lastModifiedBy>
  <cp:revision>5</cp:revision>
  <dcterms:created xsi:type="dcterms:W3CDTF">2017-06-05T15:26:10Z</dcterms:created>
  <dcterms:modified xsi:type="dcterms:W3CDTF">2018-10-31T15:35:49Z</dcterms:modified>
</cp:coreProperties>
</file>